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70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295150-4FD7-4802-B0EB-D52217513A72}" type="datetime1">
              <a:rPr lang="en-US" smtClean="0"/>
              <a:pPr/>
              <a:t>11/26/13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571FF-D602-4BB6-9683-7A1E909D4296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B6C6-10FF-4510-A888-F0B9C6A788B0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47B31-A4E1-4FCE-8661-5EC33A675437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832D-B7F8-4A85-B115-3F84BE9AC26D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D5EF-7D26-425F-8C45-B9312ACE18BC}" type="datetime1">
              <a:rPr lang="en-US" smtClean="0"/>
              <a:pPr/>
              <a:t>11/26/13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11/26/13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So, you’re saying there’s a chance!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59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Probability Defined:  A Measure of Chance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or, the </a:t>
            </a:r>
            <a:r>
              <a:rPr lang="en-US" dirty="0" smtClean="0"/>
              <a:t>likelihood of an event happening</a:t>
            </a:r>
          </a:p>
          <a:p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dirty="0" smtClean="0"/>
              <a:t>Notation: </a:t>
            </a:r>
            <a:r>
              <a:rPr lang="en-US" dirty="0" smtClean="0"/>
              <a:t>P</a:t>
            </a:r>
            <a:r>
              <a:rPr lang="en-US" dirty="0" smtClean="0"/>
              <a:t>(A)  </a:t>
            </a:r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dirty="0" smtClean="0"/>
              <a:t>of event A  “P of A”</a:t>
            </a:r>
          </a:p>
          <a:p>
            <a:r>
              <a:rPr lang="en-US" dirty="0" err="1" smtClean="0"/>
              <a:t>Prob</a:t>
            </a:r>
            <a:r>
              <a:rPr lang="en-US" dirty="0" smtClean="0"/>
              <a:t> Found</a:t>
            </a:r>
            <a:r>
              <a:rPr lang="en-US" dirty="0" smtClean="0"/>
              <a:t>:  # of desired results/# of total results   f/n</a:t>
            </a:r>
          </a:p>
          <a:p>
            <a:r>
              <a:rPr lang="en-US" dirty="0" smtClean="0"/>
              <a:t>0&lt;= P&lt;=1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 Basic Probability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9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-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433" r="-67433"/>
          <a:stretch>
            <a:fillRect/>
          </a:stretch>
        </p:blipFill>
        <p:spPr>
          <a:xfrm>
            <a:off x="688490" y="2242227"/>
            <a:ext cx="7836718" cy="404541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47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complement of an event: P(</a:t>
            </a:r>
            <a:r>
              <a:rPr lang="en-US" dirty="0" smtClean="0"/>
              <a:t>not </a:t>
            </a:r>
            <a:r>
              <a:rPr lang="en-US" dirty="0" smtClean="0"/>
              <a:t>the event)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/>
              <a:t>P</a:t>
            </a:r>
            <a:r>
              <a:rPr lang="en-US" dirty="0" smtClean="0"/>
              <a:t>(not A).  Written as P(A’)</a:t>
            </a:r>
          </a:p>
          <a:p>
            <a:r>
              <a:rPr lang="en-US" dirty="0" smtClean="0"/>
              <a:t>P(A)+P(A’)=1…</a:t>
            </a:r>
          </a:p>
          <a:p>
            <a:r>
              <a:rPr lang="en-US" dirty="0" smtClean="0"/>
              <a:t>So, P(A’)= 1-P(A)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904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38" b="9838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Pizza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125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Stats:  the sample is known</a:t>
            </a:r>
          </a:p>
          <a:p>
            <a:r>
              <a:rPr lang="en-US" dirty="0" smtClean="0"/>
              <a:t>We draw conclusions about the population based on the results of our sample.</a:t>
            </a:r>
          </a:p>
          <a:p>
            <a:r>
              <a:rPr lang="en-US" dirty="0" err="1" smtClean="0"/>
              <a:t>Prob</a:t>
            </a:r>
            <a:r>
              <a:rPr lang="en-US" dirty="0" smtClean="0"/>
              <a:t>:  the population is known</a:t>
            </a:r>
          </a:p>
          <a:p>
            <a:r>
              <a:rPr lang="en-US" dirty="0" smtClean="0"/>
              <a:t>We ask “what are the chances…what is the likelihood on this try?” we are asking about this sample.</a:t>
            </a:r>
          </a:p>
          <a:p>
            <a:r>
              <a:rPr lang="en-US" dirty="0" smtClean="0"/>
              <a:t>Stats </a:t>
            </a:r>
            <a:r>
              <a:rPr lang="en-US" dirty="0" smtClean="0"/>
              <a:t>reasons from the sample toward the </a:t>
            </a:r>
            <a:r>
              <a:rPr lang="en-US" dirty="0" smtClean="0"/>
              <a:t>population</a:t>
            </a:r>
            <a:endParaRPr lang="en-US" dirty="0" smtClean="0"/>
          </a:p>
          <a:p>
            <a:r>
              <a:rPr lang="en-US" dirty="0" err="1" smtClean="0"/>
              <a:t>Prob</a:t>
            </a:r>
            <a:r>
              <a:rPr lang="en-US" dirty="0" smtClean="0"/>
              <a:t> reasons from the population toward the sample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Stat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77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Hardcover.thmx</Template>
  <TotalTime>41</TotalTime>
  <Words>191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Hardcover</vt:lpstr>
      <vt:lpstr>PROBABILITY</vt:lpstr>
      <vt:lpstr>5.1 Basic Probability</vt:lpstr>
      <vt:lpstr>Marbles</vt:lpstr>
      <vt:lpstr>Complement</vt:lpstr>
      <vt:lpstr>Pizza</vt:lpstr>
      <vt:lpstr>Prob vs Stat</vt:lpstr>
    </vt:vector>
  </TitlesOfParts>
  <Company>Oak Park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</dc:title>
  <dc:creator>Oak Park School</dc:creator>
  <cp:lastModifiedBy>Oak Park School</cp:lastModifiedBy>
  <cp:revision>6</cp:revision>
  <dcterms:created xsi:type="dcterms:W3CDTF">2013-11-26T21:54:05Z</dcterms:created>
  <dcterms:modified xsi:type="dcterms:W3CDTF">2013-11-26T22:41:41Z</dcterms:modified>
</cp:coreProperties>
</file>